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66" autoAdjust="0"/>
    <p:restoredTop sz="94660"/>
  </p:normalViewPr>
  <p:slideViewPr>
    <p:cSldViewPr snapToGrid="0">
      <p:cViewPr varScale="1">
        <p:scale>
          <a:sx n="69" d="100"/>
          <a:sy n="69" d="100"/>
        </p:scale>
        <p:origin x="4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CF6563-924E-4E56-91EA-7FC007372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242C600-FDB3-493C-BB00-D3D5D23BA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04B719D-B142-4B83-8573-F5F94DA3E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E2C5EFE-CE4C-4DD3-AE90-792768AF2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2B7F4C52-CB87-4D0C-86A0-B8097300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38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7D43E1-6351-404B-91EA-A28C66D24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37180E70-FE50-459F-983C-DD133FE77B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3610322-EB33-426E-8232-CEC5CA1FE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8FF35FC-ECC0-4F7B-9862-D92B6E2F3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1FE4CA83-DA0D-483B-9FEA-0A1646907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85288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5DBC5297-409B-46F5-A759-43EA61744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CB69EF53-8CAD-4617-A9CF-4C5957314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9500A1B-5DB4-4F72-AEBA-B208738EC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5BDC243-4DEF-4EAA-BC41-659456A81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F073AA3A-DEE7-4A19-A61C-7C1FDAFC9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2106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475215F-FAC3-4376-8D94-40C2AE795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90099CB-A3A6-4F86-A1F4-DABD80EC3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E272FD1-0F0D-4202-9A76-091128419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8BC94241-0643-48B1-B09D-660153F0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9CEC696-53B6-4021-B8B8-C34F208F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812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9EAE978-3452-46F0-84B8-9A84E289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56B314C8-1689-4F1F-BDF6-F2C64DE39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9FEAF3E4-208A-44DA-B0A6-EC7BE1340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AC3A9399-7A7D-486C-9A82-E059AD31E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5D0842A7-206F-44F1-91CF-A71534B4F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394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C0D8F4A-C817-4948-9B2B-839C8D14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BA50F3E-4EB7-497C-8BC3-BB12782CFE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B15921CE-D8B6-445D-A33C-C1128ACC4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628303EB-D116-4ABB-B129-9D7A503C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64257FC4-BF23-4996-828C-33A6DA4F8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904FA3A4-F489-418E-8E50-0C3566E0A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7768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7C8229-7A05-4009-B5A2-748CF539F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575F316-AE9B-4021-9DC6-F43BA3A69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5933EA3C-713E-47F2-BA4C-6574F1DF5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AC52BEFB-70AD-411E-B739-88F4BB0E83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F894FA28-8623-47EA-8087-87EF7A3BD1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F8BFBE51-4940-4682-B229-7A25041BF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47CD81A4-2B24-4447-8144-DEDE544C8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CDEFB28D-AFCA-411C-8DAC-D42486369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320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FB418A9-2786-4EE0-9C3F-D1EEACDC6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00289422-220B-4454-8FEC-43D479F58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40EC4393-7C8A-4C37-B9A7-F0681A2C7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E3E42365-7CD9-4482-94F3-FF70C2992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829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1F225717-36E0-491D-8E05-3EA5722B6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B4F33F53-D09F-46F9-914F-202987BAE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7CC904D8-7FE6-41D6-8979-8484951B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7083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5374456-2BFA-4B1E-82D7-BD3C439D4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D1AE7A0-8E15-4FEF-8911-5F2585D14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9383DE87-2C98-488B-911E-DFDE8C388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6B99F9DB-D9FA-4235-B7CF-ECF643839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D26FEB24-AD2C-4073-A98A-7399E59CB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1CFB007C-FD7D-478B-818D-9929D1132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268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5006292-207D-4A19-A182-315554CB8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29DD0F50-903C-458F-A4B9-D59DF5494F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156EE83C-9ECB-4B96-9BA9-A4200C1C1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E1EE9FFB-C0BD-4EF5-A05B-ED45560E9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2BFB19A6-F40C-4C5E-9959-A2A253EF6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5152D17F-5F77-4E68-A88A-221729900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2436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8C649A91-6AB1-488C-850E-7EF1A8B98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5DECB78-4F6B-4569-B4C9-DAC42BCEF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B9B27DDA-4F36-4453-9AA5-5A3E9D49BF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DFF4D-451D-4F76-AC40-7B2C6D764019}" type="datetimeFigureOut">
              <a:rPr lang="he-IL" smtClean="0"/>
              <a:t>י'/כסלו/תשפ"א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F017BED-99FD-4BA9-804F-8A05951FD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2457231F-BB89-4B75-9723-867A1554F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9749C-D57D-4C4A-B9A8-EE8E49523BB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276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83F35E1-22F9-4F9C-A717-A9EDE1FEE4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71B4AB9A-C5D1-4DCB-A996-C4E05EAFA0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861EF604-EE5E-42F9-9146-3248DF3CA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756" y="323416"/>
            <a:ext cx="9402487" cy="6211167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85EDE7AC-5BA6-4590-AFAC-A2D8B38D0BF0}"/>
              </a:ext>
            </a:extLst>
          </p:cNvPr>
          <p:cNvSpPr/>
          <p:nvPr/>
        </p:nvSpPr>
        <p:spPr>
          <a:xfrm>
            <a:off x="8565160" y="323416"/>
            <a:ext cx="2102840" cy="5666323"/>
          </a:xfrm>
          <a:prstGeom prst="rect">
            <a:avLst/>
          </a:prstGeom>
          <a:solidFill>
            <a:schemeClr val="accent2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מלבן 7">
            <a:extLst>
              <a:ext uri="{FF2B5EF4-FFF2-40B4-BE49-F238E27FC236}">
                <a16:creationId xmlns:a16="http://schemas.microsoft.com/office/drawing/2014/main" id="{3E75E172-4E19-4D6A-881C-1CEE0E1044C5}"/>
              </a:ext>
            </a:extLst>
          </p:cNvPr>
          <p:cNvSpPr/>
          <p:nvPr/>
        </p:nvSpPr>
        <p:spPr>
          <a:xfrm rot="5400000">
            <a:off x="4561713" y="-201465"/>
            <a:ext cx="1039528" cy="6967366"/>
          </a:xfrm>
          <a:prstGeom prst="rect">
            <a:avLst/>
          </a:prstGeom>
          <a:solidFill>
            <a:schemeClr val="accent2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מלבן 8">
            <a:extLst>
              <a:ext uri="{FF2B5EF4-FFF2-40B4-BE49-F238E27FC236}">
                <a16:creationId xmlns:a16="http://schemas.microsoft.com/office/drawing/2014/main" id="{F147E760-A45E-4635-B73B-394583D7114C}"/>
              </a:ext>
            </a:extLst>
          </p:cNvPr>
          <p:cNvSpPr/>
          <p:nvPr/>
        </p:nvSpPr>
        <p:spPr>
          <a:xfrm>
            <a:off x="4389120" y="323416"/>
            <a:ext cx="4176040" cy="2439037"/>
          </a:xfrm>
          <a:prstGeom prst="rect">
            <a:avLst/>
          </a:prstGeom>
          <a:solidFill>
            <a:srgbClr val="00B05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מלבן 9">
            <a:extLst>
              <a:ext uri="{FF2B5EF4-FFF2-40B4-BE49-F238E27FC236}">
                <a16:creationId xmlns:a16="http://schemas.microsoft.com/office/drawing/2014/main" id="{20954726-0179-4714-8CC8-AA42D66FD526}"/>
              </a:ext>
            </a:extLst>
          </p:cNvPr>
          <p:cNvSpPr/>
          <p:nvPr/>
        </p:nvSpPr>
        <p:spPr>
          <a:xfrm>
            <a:off x="4389120" y="3801982"/>
            <a:ext cx="4176040" cy="2187757"/>
          </a:xfrm>
          <a:prstGeom prst="rect">
            <a:avLst/>
          </a:prstGeom>
          <a:solidFill>
            <a:srgbClr val="00B05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מלבן 11">
            <a:extLst>
              <a:ext uri="{FF2B5EF4-FFF2-40B4-BE49-F238E27FC236}">
                <a16:creationId xmlns:a16="http://schemas.microsoft.com/office/drawing/2014/main" id="{D08BFE54-C451-4F77-9260-08843244DFCD}"/>
              </a:ext>
            </a:extLst>
          </p:cNvPr>
          <p:cNvSpPr/>
          <p:nvPr/>
        </p:nvSpPr>
        <p:spPr>
          <a:xfrm>
            <a:off x="1597794" y="323415"/>
            <a:ext cx="2791326" cy="2439037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4" name="מלבן 13">
            <a:extLst>
              <a:ext uri="{FF2B5EF4-FFF2-40B4-BE49-F238E27FC236}">
                <a16:creationId xmlns:a16="http://schemas.microsoft.com/office/drawing/2014/main" id="{578F83F4-CC0A-40BD-AAA3-2149158F7888}"/>
              </a:ext>
            </a:extLst>
          </p:cNvPr>
          <p:cNvSpPr/>
          <p:nvPr/>
        </p:nvSpPr>
        <p:spPr>
          <a:xfrm>
            <a:off x="1597794" y="3801982"/>
            <a:ext cx="2791326" cy="2187757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מלבן: פינות מעוגלות 14">
            <a:extLst>
              <a:ext uri="{FF2B5EF4-FFF2-40B4-BE49-F238E27FC236}">
                <a16:creationId xmlns:a16="http://schemas.microsoft.com/office/drawing/2014/main" id="{78CD64FB-A344-4DD6-A2FB-5EC0EEB74EDC}"/>
              </a:ext>
            </a:extLst>
          </p:cNvPr>
          <p:cNvSpPr/>
          <p:nvPr/>
        </p:nvSpPr>
        <p:spPr>
          <a:xfrm>
            <a:off x="4947385" y="1713296"/>
            <a:ext cx="673770" cy="5043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200" dirty="0"/>
              <a:t>יציע תחתון</a:t>
            </a:r>
          </a:p>
        </p:txBody>
      </p:sp>
      <p:sp>
        <p:nvSpPr>
          <p:cNvPr id="17" name="מלבן: פינות מעוגלות 16">
            <a:extLst>
              <a:ext uri="{FF2B5EF4-FFF2-40B4-BE49-F238E27FC236}">
                <a16:creationId xmlns:a16="http://schemas.microsoft.com/office/drawing/2014/main" id="{50182C84-2B5C-4307-832C-A99BE486E436}"/>
              </a:ext>
            </a:extLst>
          </p:cNvPr>
          <p:cNvSpPr/>
          <p:nvPr/>
        </p:nvSpPr>
        <p:spPr>
          <a:xfrm>
            <a:off x="4918511" y="5144704"/>
            <a:ext cx="673770" cy="5043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200" dirty="0"/>
              <a:t>יציע תחתון</a:t>
            </a:r>
          </a:p>
        </p:txBody>
      </p:sp>
      <p:sp>
        <p:nvSpPr>
          <p:cNvPr id="19" name="מלבן: פינות מעוגלות 18">
            <a:extLst>
              <a:ext uri="{FF2B5EF4-FFF2-40B4-BE49-F238E27FC236}">
                <a16:creationId xmlns:a16="http://schemas.microsoft.com/office/drawing/2014/main" id="{A2C9D2C0-8AD7-4D1B-BAD5-CDB471F2A6D6}"/>
              </a:ext>
            </a:extLst>
          </p:cNvPr>
          <p:cNvSpPr/>
          <p:nvPr/>
        </p:nvSpPr>
        <p:spPr>
          <a:xfrm>
            <a:off x="2382917" y="5290496"/>
            <a:ext cx="673770" cy="5043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200" dirty="0"/>
              <a:t>יציע עליון</a:t>
            </a:r>
          </a:p>
        </p:txBody>
      </p:sp>
      <p:sp>
        <p:nvSpPr>
          <p:cNvPr id="21" name="מלבן: פינות מעוגלות 20">
            <a:extLst>
              <a:ext uri="{FF2B5EF4-FFF2-40B4-BE49-F238E27FC236}">
                <a16:creationId xmlns:a16="http://schemas.microsoft.com/office/drawing/2014/main" id="{695586BB-2ED3-4FEC-9B3C-0C1A33439AF3}"/>
              </a:ext>
            </a:extLst>
          </p:cNvPr>
          <p:cNvSpPr/>
          <p:nvPr/>
        </p:nvSpPr>
        <p:spPr>
          <a:xfrm>
            <a:off x="2464728" y="1741152"/>
            <a:ext cx="673770" cy="5043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1200" dirty="0"/>
              <a:t>יציע עליון</a:t>
            </a:r>
          </a:p>
        </p:txBody>
      </p:sp>
      <p:sp>
        <p:nvSpPr>
          <p:cNvPr id="22" name="מלבן 21">
            <a:extLst>
              <a:ext uri="{FF2B5EF4-FFF2-40B4-BE49-F238E27FC236}">
                <a16:creationId xmlns:a16="http://schemas.microsoft.com/office/drawing/2014/main" id="{1722B204-3904-4C82-9CC5-C4852B0DF40C}"/>
              </a:ext>
            </a:extLst>
          </p:cNvPr>
          <p:cNvSpPr/>
          <p:nvPr/>
        </p:nvSpPr>
        <p:spPr>
          <a:xfrm>
            <a:off x="1790299" y="6051016"/>
            <a:ext cx="2406316" cy="3894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3.8 מ'</a:t>
            </a:r>
          </a:p>
        </p:txBody>
      </p:sp>
      <p:sp>
        <p:nvSpPr>
          <p:cNvPr id="24" name="מלבן 23">
            <a:extLst>
              <a:ext uri="{FF2B5EF4-FFF2-40B4-BE49-F238E27FC236}">
                <a16:creationId xmlns:a16="http://schemas.microsoft.com/office/drawing/2014/main" id="{49B6DEDC-435F-4654-A912-5E44185387A7}"/>
              </a:ext>
            </a:extLst>
          </p:cNvPr>
          <p:cNvSpPr/>
          <p:nvPr/>
        </p:nvSpPr>
        <p:spPr>
          <a:xfrm>
            <a:off x="5388543" y="6067417"/>
            <a:ext cx="2406316" cy="3894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5.7 מ'</a:t>
            </a:r>
          </a:p>
        </p:txBody>
      </p:sp>
      <p:sp>
        <p:nvSpPr>
          <p:cNvPr id="26" name="מלבן 25">
            <a:extLst>
              <a:ext uri="{FF2B5EF4-FFF2-40B4-BE49-F238E27FC236}">
                <a16:creationId xmlns:a16="http://schemas.microsoft.com/office/drawing/2014/main" id="{AB0DED72-B209-41D7-B695-3BD3269B3EA8}"/>
              </a:ext>
            </a:extLst>
          </p:cNvPr>
          <p:cNvSpPr/>
          <p:nvPr/>
        </p:nvSpPr>
        <p:spPr>
          <a:xfrm>
            <a:off x="8929978" y="6339839"/>
            <a:ext cx="1373204" cy="3894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3.5 מ'</a:t>
            </a:r>
          </a:p>
        </p:txBody>
      </p:sp>
      <p:sp>
        <p:nvSpPr>
          <p:cNvPr id="28" name="מלבן 27">
            <a:extLst>
              <a:ext uri="{FF2B5EF4-FFF2-40B4-BE49-F238E27FC236}">
                <a16:creationId xmlns:a16="http://schemas.microsoft.com/office/drawing/2014/main" id="{3B71EDE9-9E8C-414C-9B30-F86F9161E62F}"/>
              </a:ext>
            </a:extLst>
          </p:cNvPr>
          <p:cNvSpPr/>
          <p:nvPr/>
        </p:nvSpPr>
        <p:spPr>
          <a:xfrm rot="16200000">
            <a:off x="-1645878" y="2706485"/>
            <a:ext cx="4713142" cy="3894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6.18 מ'</a:t>
            </a:r>
          </a:p>
        </p:txBody>
      </p:sp>
      <p:sp>
        <p:nvSpPr>
          <p:cNvPr id="30" name="מלבן 29">
            <a:extLst>
              <a:ext uri="{FF2B5EF4-FFF2-40B4-BE49-F238E27FC236}">
                <a16:creationId xmlns:a16="http://schemas.microsoft.com/office/drawing/2014/main" id="{BBCA4DF0-E3F6-4DBA-A202-08C0A8C843E9}"/>
              </a:ext>
            </a:extLst>
          </p:cNvPr>
          <p:cNvSpPr/>
          <p:nvPr/>
        </p:nvSpPr>
        <p:spPr>
          <a:xfrm rot="16200000">
            <a:off x="697296" y="3151074"/>
            <a:ext cx="1143327" cy="3894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1.5 מ'</a:t>
            </a:r>
          </a:p>
        </p:txBody>
      </p:sp>
    </p:spTree>
    <p:extLst>
      <p:ext uri="{BB962C8B-B14F-4D97-AF65-F5344CB8AC3E}">
        <p14:creationId xmlns:p14="http://schemas.microsoft.com/office/powerpoint/2010/main" val="111806584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9849</TotalTime>
  <Words>23</Words>
  <Application>Microsoft Office PowerPoint</Application>
  <PresentationFormat>מסך רחב</PresentationFormat>
  <Paragraphs>9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moran shuster</dc:creator>
  <cp:lastModifiedBy>צמח אהרוני</cp:lastModifiedBy>
  <cp:revision>4</cp:revision>
  <dcterms:created xsi:type="dcterms:W3CDTF">2020-10-20T14:19:36Z</dcterms:created>
  <dcterms:modified xsi:type="dcterms:W3CDTF">2020-12-03T07:40:51Z</dcterms:modified>
</cp:coreProperties>
</file>